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59" r:id="rId4"/>
    <p:sldId id="281" r:id="rId5"/>
    <p:sldId id="282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73" r:id="rId14"/>
    <p:sldId id="268" r:id="rId15"/>
    <p:sldId id="270" r:id="rId16"/>
    <p:sldId id="271" r:id="rId17"/>
    <p:sldId id="274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5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ADF3A-2148-41CE-B5EB-E25EDA7E0DEF}" type="datetimeFigureOut">
              <a:rPr lang="en-US" smtClean="0"/>
              <a:t>7/30/2021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B110E-A5F4-4117-B291-9DC9093DA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22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9B110E-A5F4-4117-B291-9DC9093DA4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3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3DD97-F5DE-4136-999B-7C32BDD35A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9FF04-EEBA-47F7-A822-C66FE54E61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C638-61E2-4C00-AD76-7A427E09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FB1-BFDD-48CE-87B5-E50DE98D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08F4-F546-4C80-888D-E4A1412F9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5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C4E1-79A7-48C5-A962-21946B792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41016-2D28-4DC5-96DD-592603E7A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76345-E3B4-4087-8432-9BA65E96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8A591-AED2-4EA4-BFFE-7391C533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4CD45-9123-4A2B-9A00-B4B41A50D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7B666F-98CA-46E8-947F-7397CABD9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9711DE-D321-4011-8900-5AAFB7E39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50DD1-F24A-4693-9E40-08E1771AE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720E1-7400-40D8-B245-2D51F4724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8544E-6E5F-46D5-91C3-958EAB7F4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1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C604-31EF-47BA-8091-5AC34637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C50F-81F2-4F4F-BA36-AC21DCC3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507B1-6D7C-48F9-BAE9-A44DBC18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7C9C-7437-475D-9C6F-F410736B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9ED9F-C685-48F6-A9FF-DE3C6413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710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E0D22-5B4A-4701-AAFE-5ED379584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C351C-9214-4ECE-BB82-F204114A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89038-82B9-4C3E-8D69-F72F39DB3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53B77-373B-4FAA-B166-FC82B866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8913-32EF-497A-A6E3-D89D48676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3190-9DCE-4CA7-8536-9C74B0484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11EE7-AE3C-4226-BEB3-D8E6913D9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4F95AB-B39B-47AE-BCC7-0670E9AA8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E60145-68F1-4F95-96D4-DCCCBBC7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AE11C-DCAF-4DAD-AADA-31B8E6ADF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819ED2-AAC9-46C1-9284-76C96C83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71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C248-7D29-457B-90D3-13FDFB0B8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B9515-8B78-4DF7-B814-FFB9582E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02B117-C482-48BE-8DE6-1D2476AAA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DD565-245D-4F26-B90A-05EBA50F3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A6DCF-F25E-4677-AE3F-6BE0453828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131DA-E1D3-4B76-A248-2BAE195C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8A4199-24C7-4744-B919-C309FEC3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46BDBA-763C-4FF2-B329-D814EB25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78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CA81-7822-4B63-91AF-B414C8A3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A11C6-DCC7-4CC6-81BA-D6C8E1A5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9717C-133E-4AC1-8BA2-59CD372C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7EEB6-31E7-4AEA-BA6E-19866F86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29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22C5E5-48C2-4E5A-ACCC-B0F0A166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6119E-6557-4256-B24D-5F3EC5724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72A0B-F484-4138-8E15-4762C469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02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262D-AF4A-4F20-B7CD-AA8F1967B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E7C9-5E7D-4875-BADC-9B08FD03F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02E47-3AE6-4C06-9904-877F2246F7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0A592-2EB0-437A-9566-0883C3063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E9972D-9D54-4683-8319-1A80E315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3E2994-681D-453E-AC3A-9C281592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0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CF49-9EB2-4FE7-B4FD-A16E21D3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E9D58C-D279-4D76-9C61-565B27EC8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7C771-E804-4F01-889E-BDC155BE5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96F8D4-4AD2-4970-A07B-F300E207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D1080-FE08-4E58-8CB0-564DED433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66025-DD0B-41D5-945A-044FB3557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2EAE17-740D-4339-91D9-B7077DF5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A8C46-28B2-4277-A046-D3D39EC06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D7EAA-6F1E-4969-9B59-97CB2C22B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81F5B-0D37-4E00-AD9E-1E393B348BB4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D3D3E-1559-477E-A167-41DA63B33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D3841-A25C-45DD-8C77-27771CC59F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5CA12-675C-487E-B924-85B1433B18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60463-AB73-46B8-AC41-449BF135A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514"/>
            <a:ext cx="12192000" cy="5050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15DF6D-E372-45E2-9342-1A5144F7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199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E-PROJECT</a:t>
            </a:r>
            <a:br>
              <a:rPr lang="en-US" b="1">
                <a:solidFill>
                  <a:schemeClr val="bg1"/>
                </a:solidFill>
              </a:rPr>
            </a:br>
            <a:r>
              <a:rPr lang="en-US" b="1">
                <a:solidFill>
                  <a:schemeClr val="bg1"/>
                </a:solidFill>
              </a:rPr>
              <a:t>THE CAKE WEBSITE</a:t>
            </a:r>
          </a:p>
        </p:txBody>
      </p:sp>
    </p:spTree>
    <p:extLst>
      <p:ext uri="{BB962C8B-B14F-4D97-AF65-F5344CB8AC3E}">
        <p14:creationId xmlns:p14="http://schemas.microsoft.com/office/powerpoint/2010/main" val="2663593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15F046-8DFB-41C6-97EC-96CDE0D75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0160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49BEC-B22C-4BBD-8DEE-98A9DBD0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2" y="1290159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89BA2A-68A9-4FE7-A0CD-CCD7BA164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64271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432B94-9F5C-4834-A15B-5671A13B8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2" y="4164271"/>
            <a:ext cx="4399629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2844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D0FC8-4553-4291-9D2F-895AC56D8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0158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97583-5734-4C3F-A751-F863224E5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4" y="13255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46FB71-49E3-42A2-A98A-642372F63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03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A62C96-708F-4BA7-A30D-9DACB9DEE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174" y="4170362"/>
            <a:ext cx="4399629" cy="247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759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E6D52-40D9-401C-9752-F873BE1D2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25564"/>
            <a:ext cx="4399628" cy="2473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3BC3F8-E190-4701-A2C3-4E809B53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75" y="1325563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4315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HOME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0AC25-81F7-4A92-954F-071AE59D1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5" y="1707884"/>
            <a:ext cx="6122512" cy="3442232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46D60FB-428B-4D3F-B560-96F0B1B47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5822" y="1707884"/>
            <a:ext cx="3779520" cy="344223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In the home page, we build the loggin button on the right of the top website corner to help customer loggin (member) and register as a new member.</a:t>
            </a:r>
          </a:p>
        </p:txBody>
      </p:sp>
    </p:spTree>
    <p:extLst>
      <p:ext uri="{BB962C8B-B14F-4D97-AF65-F5344CB8AC3E}">
        <p14:creationId xmlns:p14="http://schemas.microsoft.com/office/powerpoint/2010/main" val="370011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PRODUCT PAGE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1B3F1-0251-4361-908E-CA6D73C03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909106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5A6BA-FB65-490A-B971-CB5D1D2C5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169" y="3909105"/>
            <a:ext cx="4399628" cy="2473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2FFD79-94B7-4111-9B8D-60A5E182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262650"/>
            <a:ext cx="10515599" cy="216635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We build a product page as the figures below:</a:t>
            </a:r>
          </a:p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We divice 2 section: 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On the left are products list with a function click to view bigger size, add to cart and checkout.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On the right are: product filter, product relative, tags and search bar.</a:t>
            </a:r>
          </a:p>
        </p:txBody>
      </p:sp>
    </p:spTree>
    <p:extLst>
      <p:ext uri="{BB962C8B-B14F-4D97-AF65-F5344CB8AC3E}">
        <p14:creationId xmlns:p14="http://schemas.microsoft.com/office/powerpoint/2010/main" val="392494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ADD TO CART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F2FFD79-94B7-4111-9B8D-60A5E1827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532" y="2776609"/>
            <a:ext cx="5183881" cy="194837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When you click on “ADD TO CART” button, will appear as the figures: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C1D713-F5E1-4549-9C24-4DA9444C5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2" t="1617" r="16577" b="2131"/>
          <a:stretch/>
        </p:blipFill>
        <p:spPr>
          <a:xfrm>
            <a:off x="6278880" y="1480623"/>
            <a:ext cx="5702058" cy="4540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7336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CHECK OUT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B4C6C-07F8-4894-B742-8F4C0C1DD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6875"/>
          <a:stretch/>
        </p:blipFill>
        <p:spPr>
          <a:xfrm>
            <a:off x="1929032" y="1285033"/>
            <a:ext cx="8333935" cy="54325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1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ABOUT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tell visitors about our Mission, Vision and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C0B16-6332-4105-AB50-7102A42E6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41822"/>
            <a:ext cx="4979963" cy="279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83CB71-09FB-4CBA-9C26-7081FF0E4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837" y="2941822"/>
            <a:ext cx="4979963" cy="2799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44277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TESTIMONIAL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tell visitor about: “what customer say about us”, show all review and ratings, and people talk about our products.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9A47B-4D7B-454E-9183-C704348AA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1" y="2988458"/>
            <a:ext cx="5257800" cy="2956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3DF768-2F8C-4471-9773-597DD95B2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31" y="2988458"/>
            <a:ext cx="5257801" cy="29560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168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FAQs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71" y="1480624"/>
            <a:ext cx="10827434" cy="91088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To resolve all customer problem as: order, shipping, pricing, billing or customize their cake...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95EB9-AE8A-4F48-B703-E2C17353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945" y="2717135"/>
            <a:ext cx="6752109" cy="37962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4874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1DAA-A3C7-424E-B39F-CD60EB5C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07C70C-2B7F-4BF1-8E63-406F9480588B}"/>
              </a:ext>
            </a:extLst>
          </p:cNvPr>
          <p:cNvSpPr/>
          <p:nvPr/>
        </p:nvSpPr>
        <p:spPr>
          <a:xfrm>
            <a:off x="2790093" y="1690688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1. 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3041DF-5940-45E2-AEB0-423CE6A63DD0}"/>
              </a:ext>
            </a:extLst>
          </p:cNvPr>
          <p:cNvSpPr/>
          <p:nvPr/>
        </p:nvSpPr>
        <p:spPr>
          <a:xfrm>
            <a:off x="2790093" y="2833347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2. TEAM MEMBER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DE12773-1BA9-4CAC-9748-10B4025C8E79}"/>
              </a:ext>
            </a:extLst>
          </p:cNvPr>
          <p:cNvSpPr/>
          <p:nvPr/>
        </p:nvSpPr>
        <p:spPr>
          <a:xfrm>
            <a:off x="2790093" y="3968972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/>
            <a:r>
              <a:rPr lang="en-US" sz="2400" b="1">
                <a:solidFill>
                  <a:srgbClr val="ED563B"/>
                </a:solidFill>
                <a:effectLst/>
              </a:rPr>
              <a:t>3. THE TECHNOLOGY WE USED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3AFF0B-35AD-4BEC-8486-6E985062D317}"/>
              </a:ext>
            </a:extLst>
          </p:cNvPr>
          <p:cNvSpPr/>
          <p:nvPr/>
        </p:nvSpPr>
        <p:spPr>
          <a:xfrm>
            <a:off x="2790093" y="5104597"/>
            <a:ext cx="6611814" cy="8316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ED563B"/>
                </a:solidFill>
              </a:rPr>
              <a:t>4. WEBSITE STRUCTURE AND FUNCTIONS</a:t>
            </a:r>
          </a:p>
        </p:txBody>
      </p:sp>
    </p:spTree>
    <p:extLst>
      <p:ext uri="{BB962C8B-B14F-4D97-AF65-F5344CB8AC3E}">
        <p14:creationId xmlns:p14="http://schemas.microsoft.com/office/powerpoint/2010/main" val="41768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1" animBg="1"/>
      <p:bldP spid="7" grpId="0" animBg="1"/>
      <p:bldP spid="8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TERM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83" y="1800665"/>
            <a:ext cx="4890868" cy="392488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rgbClr val="ED563B"/>
                </a:solidFill>
              </a:rPr>
              <a:t>What’s covered in these terms: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What you can expect from us: which describes how we provide and develop our services.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What we expect from you, which establishes certain rules for using our services</a:t>
            </a:r>
          </a:p>
          <a:p>
            <a:pPr marL="0" indent="0">
              <a:buNone/>
            </a:pPr>
            <a:endParaRPr lang="en-US" sz="2400" b="1">
              <a:solidFill>
                <a:srgbClr val="ED563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59D16-3796-474C-9009-CCFF61071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6" r="1636"/>
          <a:stretch/>
        </p:blipFill>
        <p:spPr>
          <a:xfrm>
            <a:off x="5219115" y="1800665"/>
            <a:ext cx="6601734" cy="39248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40129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F698-DC0B-4734-8CE6-75B68379F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CONTACT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D9772-61CB-4AAD-AC04-8A8EB7AF6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32" y="1800664"/>
            <a:ext cx="4409049" cy="39180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Show all our store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Contact details</a:t>
            </a:r>
          </a:p>
          <a:p>
            <a:pPr>
              <a:buFontTx/>
              <a:buChar char="-"/>
            </a:pPr>
            <a:r>
              <a:rPr lang="en-US" sz="2400" b="1">
                <a:solidFill>
                  <a:srgbClr val="ED563B"/>
                </a:solidFill>
              </a:rPr>
              <a:t>If you need your, please leave your information, we will contact in 1 hours.</a:t>
            </a:r>
          </a:p>
          <a:p>
            <a:pPr marL="0" indent="0">
              <a:buNone/>
            </a:pPr>
            <a:endParaRPr lang="en-US" sz="2400" b="1">
              <a:solidFill>
                <a:srgbClr val="ED563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B50CF8-D413-4C5B-AC57-1643869E8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76" y="1800664"/>
            <a:ext cx="6968836" cy="3918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1992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B6DB8B-DB39-443C-91DC-E9B698D58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" y="235634"/>
            <a:ext cx="12134791" cy="63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37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8B175-3F59-46C0-BA38-C3976C69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C2A0-0A4E-4C20-8E7F-63BE73E9F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/>
            <a:r>
              <a:rPr lang="en-US" sz="24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In today’s day to day life purchasing of products by visiting stores has become a tough job. As a standing in a queue for making the payment of the product has become difficult for customers. To overcome these difficulties, we are coming up with TheCake.</a:t>
            </a:r>
          </a:p>
          <a:p>
            <a:pPr marL="0" marR="0"/>
            <a:r>
              <a:rPr lang="en-US" sz="240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 purpose of our project is to design, publish and maintain a website for our Cake manufactures. TheCake is the Cake website which helps to choose a wide range of products through your desktop or smartphone rather than visiting the outlets. It is developed using HTML5, CSS3, Javascript which is a basis of almost website, the basic e-commerce functionality in website can be achieved through Javascript. It has been developed to handle </a:t>
            </a:r>
            <a:r>
              <a:rPr lang="en-IN" sz="240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dummy procedure for buying to be added and checkout.</a:t>
            </a:r>
            <a:endParaRPr lang="en-US" sz="240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D4256B9-7B45-4533-B31D-B3A728001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76821" cy="6858000"/>
          </a:xfrm>
        </p:spPr>
      </p:pic>
    </p:spTree>
    <p:extLst>
      <p:ext uri="{BB962C8B-B14F-4D97-AF65-F5344CB8AC3E}">
        <p14:creationId xmlns:p14="http://schemas.microsoft.com/office/powerpoint/2010/main" val="482096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5CAC7E-3BE5-46BF-AC9C-36CF07739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397"/>
          </a:xfrm>
        </p:spPr>
      </p:pic>
    </p:spTree>
    <p:extLst>
      <p:ext uri="{BB962C8B-B14F-4D97-AF65-F5344CB8AC3E}">
        <p14:creationId xmlns:p14="http://schemas.microsoft.com/office/powerpoint/2010/main" val="314998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6027-F9C5-4CE3-BA96-2ACD35C6B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2. TEAM MEMBER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A179DC-4232-44FD-9288-32ABC06AC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046" y="2184087"/>
            <a:ext cx="2489821" cy="24898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A7F89-6458-4CE5-9269-6418F1476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2" y="2184087"/>
            <a:ext cx="2489821" cy="2489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94DD33A-B604-431B-9001-FB1160EDB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619" y="2184088"/>
            <a:ext cx="2489821" cy="24898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906B56-1147-4090-8390-D250827A8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475" y="2184088"/>
            <a:ext cx="2489821" cy="248982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B7BB28-38D8-4B3C-8DA8-FB393B95CCDD}"/>
              </a:ext>
            </a:extLst>
          </p:cNvPr>
          <p:cNvSpPr/>
          <p:nvPr/>
        </p:nvSpPr>
        <p:spPr>
          <a:xfrm>
            <a:off x="652902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Leader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Hieu Nguyen Cao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12C6EA-19E4-45EC-87DF-936B80FA6317}"/>
              </a:ext>
            </a:extLst>
          </p:cNvPr>
          <p:cNvSpPr/>
          <p:nvPr/>
        </p:nvSpPr>
        <p:spPr>
          <a:xfrm>
            <a:off x="3473475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Khoi Hoang Sy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9F9B4E-5D68-4646-B9D9-80AF0B0E70B5}"/>
              </a:ext>
            </a:extLst>
          </p:cNvPr>
          <p:cNvSpPr/>
          <p:nvPr/>
        </p:nvSpPr>
        <p:spPr>
          <a:xfrm>
            <a:off x="6294046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Trang Nguyen Mai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688BA62-E262-43F4-B57A-4F5D153D1BBC}"/>
              </a:ext>
            </a:extLst>
          </p:cNvPr>
          <p:cNvSpPr/>
          <p:nvPr/>
        </p:nvSpPr>
        <p:spPr>
          <a:xfrm>
            <a:off x="9114619" y="4847260"/>
            <a:ext cx="2489821" cy="83608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rgbClr val="ED563B"/>
                </a:solidFill>
              </a:rPr>
              <a:t>Member</a:t>
            </a:r>
          </a:p>
          <a:p>
            <a:pPr algn="ctr"/>
            <a:r>
              <a:rPr lang="en-US" sz="2200" b="1">
                <a:solidFill>
                  <a:srgbClr val="ED563B"/>
                </a:solidFill>
              </a:rPr>
              <a:t>Thai Ngo Hong</a:t>
            </a:r>
          </a:p>
        </p:txBody>
      </p:sp>
    </p:spTree>
    <p:extLst>
      <p:ext uri="{BB962C8B-B14F-4D97-AF65-F5344CB8AC3E}">
        <p14:creationId xmlns:p14="http://schemas.microsoft.com/office/powerpoint/2010/main" val="38629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BABCE-2197-4262-A5AE-E359C827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  <a:effectLst/>
              </a:rPr>
              <a:t>3. THE TECHNOLOGY WE USED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8BBF48B-5A7F-43B7-B22E-78CD5401E99E}"/>
              </a:ext>
            </a:extLst>
          </p:cNvPr>
          <p:cNvSpPr txBox="1">
            <a:spLocks/>
          </p:cNvSpPr>
          <p:nvPr/>
        </p:nvSpPr>
        <p:spPr>
          <a:xfrm>
            <a:off x="6747803" y="2191385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CSS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8A2E441-E66C-46E1-9C1C-7F5BBB986A40}"/>
              </a:ext>
            </a:extLst>
          </p:cNvPr>
          <p:cNvSpPr txBox="1">
            <a:spLocks/>
          </p:cNvSpPr>
          <p:nvPr/>
        </p:nvSpPr>
        <p:spPr>
          <a:xfrm>
            <a:off x="1991751" y="4120698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JAVA SCRIPT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A579445-8325-43D1-99FD-18772DC82EC2}"/>
              </a:ext>
            </a:extLst>
          </p:cNvPr>
          <p:cNvSpPr txBox="1">
            <a:spLocks/>
          </p:cNvSpPr>
          <p:nvPr/>
        </p:nvSpPr>
        <p:spPr>
          <a:xfrm>
            <a:off x="6747803" y="4120698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PLUGINS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95C24B-47DB-47AB-A6CC-36EECA6453B9}"/>
              </a:ext>
            </a:extLst>
          </p:cNvPr>
          <p:cNvSpPr txBox="1">
            <a:spLocks/>
          </p:cNvSpPr>
          <p:nvPr/>
        </p:nvSpPr>
        <p:spPr>
          <a:xfrm>
            <a:off x="1991751" y="2191385"/>
            <a:ext cx="3452446" cy="142861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b="1">
                <a:solidFill>
                  <a:srgbClr val="ED563B"/>
                </a:solidFill>
              </a:rPr>
              <a:t>HTML5</a:t>
            </a:r>
          </a:p>
        </p:txBody>
      </p:sp>
    </p:spTree>
    <p:extLst>
      <p:ext uri="{BB962C8B-B14F-4D97-AF65-F5344CB8AC3E}">
        <p14:creationId xmlns:p14="http://schemas.microsoft.com/office/powerpoint/2010/main" val="290991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86559-C48D-4E0C-97B9-1BB4BE6F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4. WEBSITE STRUCTURE AND FUNCTIONS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39406-986E-4F06-895C-A78E9D2FE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 build total 20 websites: Home, Product, About us, Testimonial, FAQ, Blog, Contact, Checkout, Add to cart…</a:t>
            </a:r>
          </a:p>
        </p:txBody>
      </p:sp>
    </p:spTree>
    <p:extLst>
      <p:ext uri="{BB962C8B-B14F-4D97-AF65-F5344CB8AC3E}">
        <p14:creationId xmlns:p14="http://schemas.microsoft.com/office/powerpoint/2010/main" val="1195158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5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25FAC7-C9A2-4F66-B5A3-0554BBCEB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740" y="196947"/>
            <a:ext cx="1510519" cy="6752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rgbClr val="ED563B"/>
                </a:solidFill>
              </a:rPr>
              <a:t>HOME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C28B524-91B2-40ED-B357-2FD752BCB9A4}"/>
              </a:ext>
            </a:extLst>
          </p:cNvPr>
          <p:cNvSpPr txBox="1">
            <a:spLocks/>
          </p:cNvSpPr>
          <p:nvPr/>
        </p:nvSpPr>
        <p:spPr>
          <a:xfrm>
            <a:off x="1195784" y="146537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Product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D40BE72-51A5-4BC2-BAB6-B163AE77A730}"/>
              </a:ext>
            </a:extLst>
          </p:cNvPr>
          <p:cNvSpPr txBox="1">
            <a:spLocks/>
          </p:cNvSpPr>
          <p:nvPr/>
        </p:nvSpPr>
        <p:spPr>
          <a:xfrm>
            <a:off x="7055073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Blog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0E3A48C-FD39-4E44-AC52-C8DC7A76C5E5}"/>
              </a:ext>
            </a:extLst>
          </p:cNvPr>
          <p:cNvSpPr txBox="1">
            <a:spLocks/>
          </p:cNvSpPr>
          <p:nvPr/>
        </p:nvSpPr>
        <p:spPr>
          <a:xfrm>
            <a:off x="9485697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Contact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F2444CA-88BC-4294-ADB5-3E28A0DA76F3}"/>
              </a:ext>
            </a:extLst>
          </p:cNvPr>
          <p:cNvSpPr txBox="1">
            <a:spLocks/>
          </p:cNvSpPr>
          <p:nvPr/>
        </p:nvSpPr>
        <p:spPr>
          <a:xfrm>
            <a:off x="1195784" y="2506982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Cakes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BE973C1D-BD17-4A58-A9E4-8B454166BB42}"/>
              </a:ext>
            </a:extLst>
          </p:cNvPr>
          <p:cNvSpPr txBox="1">
            <a:spLocks/>
          </p:cNvSpPr>
          <p:nvPr/>
        </p:nvSpPr>
        <p:spPr>
          <a:xfrm>
            <a:off x="1184413" y="3549195"/>
            <a:ext cx="16318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Design your cake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BCA2E77-D5D2-45E9-A2D8-4971351ACEFB}"/>
              </a:ext>
            </a:extLst>
          </p:cNvPr>
          <p:cNvSpPr txBox="1">
            <a:spLocks/>
          </p:cNvSpPr>
          <p:nvPr/>
        </p:nvSpPr>
        <p:spPr>
          <a:xfrm>
            <a:off x="1195784" y="4590804"/>
            <a:ext cx="1631816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Event Cakes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33C35A7B-E0D4-4529-8103-9F52EC0B1FCF}"/>
              </a:ext>
            </a:extLst>
          </p:cNvPr>
          <p:cNvSpPr txBox="1">
            <a:spLocks/>
          </p:cNvSpPr>
          <p:nvPr/>
        </p:nvSpPr>
        <p:spPr>
          <a:xfrm>
            <a:off x="4299515" y="146067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About Us</a:t>
            </a:r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879BAA94-F36A-4B60-A44F-1BD0520EFA1D}"/>
              </a:ext>
            </a:extLst>
          </p:cNvPr>
          <p:cNvSpPr txBox="1">
            <a:spLocks/>
          </p:cNvSpPr>
          <p:nvPr/>
        </p:nvSpPr>
        <p:spPr>
          <a:xfrm>
            <a:off x="4299515" y="236867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About Us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9CCC650E-17A4-41A7-B14E-DA0ABDA70DB6}"/>
              </a:ext>
            </a:extLst>
          </p:cNvPr>
          <p:cNvSpPr txBox="1">
            <a:spLocks/>
          </p:cNvSpPr>
          <p:nvPr/>
        </p:nvSpPr>
        <p:spPr>
          <a:xfrm>
            <a:off x="4299515" y="327666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Team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0DCBCA88-E109-463E-9CE0-324003B99612}"/>
              </a:ext>
            </a:extLst>
          </p:cNvPr>
          <p:cNvSpPr txBox="1">
            <a:spLocks/>
          </p:cNvSpPr>
          <p:nvPr/>
        </p:nvSpPr>
        <p:spPr>
          <a:xfrm>
            <a:off x="4299515" y="4184663"/>
            <a:ext cx="1685395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Testimonial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B1D71794-592F-43FE-A2F8-270F6F9E8F61}"/>
              </a:ext>
            </a:extLst>
          </p:cNvPr>
          <p:cNvSpPr txBox="1">
            <a:spLocks/>
          </p:cNvSpPr>
          <p:nvPr/>
        </p:nvSpPr>
        <p:spPr>
          <a:xfrm>
            <a:off x="4299515" y="5092658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FAQs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1CE3A726-D73C-4061-A7C7-D31F41DECACF}"/>
              </a:ext>
            </a:extLst>
          </p:cNvPr>
          <p:cNvSpPr txBox="1">
            <a:spLocks/>
          </p:cNvSpPr>
          <p:nvPr/>
        </p:nvSpPr>
        <p:spPr>
          <a:xfrm>
            <a:off x="4299515" y="6000653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Term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0A306C-C79C-4647-B8B8-28A2E22E3E10}"/>
              </a:ext>
            </a:extLst>
          </p:cNvPr>
          <p:cNvCxnSpPr>
            <a:cxnSpLocks/>
          </p:cNvCxnSpPr>
          <p:nvPr/>
        </p:nvCxnSpPr>
        <p:spPr>
          <a:xfrm>
            <a:off x="759655" y="1798302"/>
            <a:ext cx="0" cy="31301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1DF1FD2-6103-4519-BDF7-2BF13C67B8AE}"/>
              </a:ext>
            </a:extLst>
          </p:cNvPr>
          <p:cNvCxnSpPr>
            <a:endCxn id="6" idx="1"/>
          </p:cNvCxnSpPr>
          <p:nvPr/>
        </p:nvCxnSpPr>
        <p:spPr>
          <a:xfrm>
            <a:off x="759655" y="1798302"/>
            <a:ext cx="436129" cy="46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20C54B-8CF1-4ECF-8F4F-5DB8AE5D1CD7}"/>
              </a:ext>
            </a:extLst>
          </p:cNvPr>
          <p:cNvCxnSpPr>
            <a:cxnSpLocks/>
          </p:cNvCxnSpPr>
          <p:nvPr/>
        </p:nvCxnSpPr>
        <p:spPr>
          <a:xfrm>
            <a:off x="759653" y="2851704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4387ADA-8254-43A8-BDC9-C6FCA0783173}"/>
              </a:ext>
            </a:extLst>
          </p:cNvPr>
          <p:cNvCxnSpPr>
            <a:cxnSpLocks/>
          </p:cNvCxnSpPr>
          <p:nvPr/>
        </p:nvCxnSpPr>
        <p:spPr>
          <a:xfrm>
            <a:off x="745122" y="3900410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C92038-A06F-473B-ACE5-8AE53AB2D08D}"/>
              </a:ext>
            </a:extLst>
          </p:cNvPr>
          <p:cNvCxnSpPr>
            <a:cxnSpLocks/>
          </p:cNvCxnSpPr>
          <p:nvPr/>
        </p:nvCxnSpPr>
        <p:spPr>
          <a:xfrm>
            <a:off x="756030" y="4919586"/>
            <a:ext cx="436132" cy="23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E17E3F6-649B-4267-BB4D-422CDA90039D}"/>
              </a:ext>
            </a:extLst>
          </p:cNvPr>
          <p:cNvCxnSpPr/>
          <p:nvPr/>
        </p:nvCxnSpPr>
        <p:spPr>
          <a:xfrm>
            <a:off x="3860690" y="1798301"/>
            <a:ext cx="0" cy="45399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E24167B-C0C5-4F38-BF16-DC744AEBF2DC}"/>
              </a:ext>
            </a:extLst>
          </p:cNvPr>
          <p:cNvCxnSpPr>
            <a:cxnSpLocks/>
          </p:cNvCxnSpPr>
          <p:nvPr/>
        </p:nvCxnSpPr>
        <p:spPr>
          <a:xfrm>
            <a:off x="3860690" y="2706295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17B7A5F-1C00-4E26-8394-DB1832E21BFC}"/>
              </a:ext>
            </a:extLst>
          </p:cNvPr>
          <p:cNvCxnSpPr>
            <a:endCxn id="15" idx="1"/>
          </p:cNvCxnSpPr>
          <p:nvPr/>
        </p:nvCxnSpPr>
        <p:spPr>
          <a:xfrm>
            <a:off x="3860690" y="1798301"/>
            <a:ext cx="438825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9E5B7F6-45F3-4C90-9E3E-28B5E87778E3}"/>
              </a:ext>
            </a:extLst>
          </p:cNvPr>
          <p:cNvCxnSpPr>
            <a:cxnSpLocks/>
          </p:cNvCxnSpPr>
          <p:nvPr/>
        </p:nvCxnSpPr>
        <p:spPr>
          <a:xfrm>
            <a:off x="3874758" y="3609351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7C556B-04A2-4556-A4CD-44FAE98CD84E}"/>
              </a:ext>
            </a:extLst>
          </p:cNvPr>
          <p:cNvCxnSpPr>
            <a:cxnSpLocks/>
          </p:cNvCxnSpPr>
          <p:nvPr/>
        </p:nvCxnSpPr>
        <p:spPr>
          <a:xfrm>
            <a:off x="3846623" y="4522284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32D9E3B-6BE7-4985-9618-CB1B3DE08DBF}"/>
              </a:ext>
            </a:extLst>
          </p:cNvPr>
          <p:cNvCxnSpPr>
            <a:cxnSpLocks/>
          </p:cNvCxnSpPr>
          <p:nvPr/>
        </p:nvCxnSpPr>
        <p:spPr>
          <a:xfrm>
            <a:off x="3874757" y="5430278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802DB6D-7F01-4177-A8AD-60E4BCEEAE74}"/>
              </a:ext>
            </a:extLst>
          </p:cNvPr>
          <p:cNvCxnSpPr>
            <a:cxnSpLocks/>
          </p:cNvCxnSpPr>
          <p:nvPr/>
        </p:nvCxnSpPr>
        <p:spPr>
          <a:xfrm>
            <a:off x="3884519" y="6333332"/>
            <a:ext cx="424757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4">
            <a:extLst>
              <a:ext uri="{FF2B5EF4-FFF2-40B4-BE49-F238E27FC236}">
                <a16:creationId xmlns:a16="http://schemas.microsoft.com/office/drawing/2014/main" id="{0BBE22A3-4E3D-478D-B7EE-34D2032992EF}"/>
              </a:ext>
            </a:extLst>
          </p:cNvPr>
          <p:cNvSpPr txBox="1">
            <a:spLocks/>
          </p:cNvSpPr>
          <p:nvPr/>
        </p:nvSpPr>
        <p:spPr>
          <a:xfrm>
            <a:off x="7055072" y="2575560"/>
            <a:ext cx="1510519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Posts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47E3D0A-FF04-464A-A8CB-E51019E2E36F}"/>
              </a:ext>
            </a:extLst>
          </p:cNvPr>
          <p:cNvCxnSpPr/>
          <p:nvPr/>
        </p:nvCxnSpPr>
        <p:spPr>
          <a:xfrm>
            <a:off x="6716070" y="1798301"/>
            <a:ext cx="0" cy="11148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5C3FE98-447C-476C-BF84-B2275C2194F8}"/>
              </a:ext>
            </a:extLst>
          </p:cNvPr>
          <p:cNvCxnSpPr>
            <a:endCxn id="8" idx="1"/>
          </p:cNvCxnSpPr>
          <p:nvPr/>
        </p:nvCxnSpPr>
        <p:spPr>
          <a:xfrm>
            <a:off x="6730138" y="1798301"/>
            <a:ext cx="324935" cy="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3804AD8-8FA4-495D-A51B-F38A14AC78F4}"/>
              </a:ext>
            </a:extLst>
          </p:cNvPr>
          <p:cNvCxnSpPr>
            <a:endCxn id="60" idx="1"/>
          </p:cNvCxnSpPr>
          <p:nvPr/>
        </p:nvCxnSpPr>
        <p:spPr>
          <a:xfrm>
            <a:off x="6730138" y="2913184"/>
            <a:ext cx="324934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E5B4D47-AA48-4755-8F75-D032EB80254D}"/>
              </a:ext>
            </a:extLst>
          </p:cNvPr>
          <p:cNvCxnSpPr/>
          <p:nvPr/>
        </p:nvCxnSpPr>
        <p:spPr>
          <a:xfrm>
            <a:off x="1950130" y="1167618"/>
            <a:ext cx="8291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77E3DF3-562A-49B8-9F43-9A585ADB13E7}"/>
              </a:ext>
            </a:extLst>
          </p:cNvPr>
          <p:cNvCxnSpPr>
            <a:endCxn id="6" idx="0"/>
          </p:cNvCxnSpPr>
          <p:nvPr/>
        </p:nvCxnSpPr>
        <p:spPr>
          <a:xfrm>
            <a:off x="1951043" y="1167618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BFE426C-E2E3-4C60-9411-84B4A773B206}"/>
              </a:ext>
            </a:extLst>
          </p:cNvPr>
          <p:cNvCxnSpPr/>
          <p:nvPr/>
        </p:nvCxnSpPr>
        <p:spPr>
          <a:xfrm>
            <a:off x="5054774" y="115086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D7CD544-E219-472C-A2D7-E8B33960D330}"/>
              </a:ext>
            </a:extLst>
          </p:cNvPr>
          <p:cNvCxnSpPr/>
          <p:nvPr/>
        </p:nvCxnSpPr>
        <p:spPr>
          <a:xfrm>
            <a:off x="7810330" y="116292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D9FE88C-CD5B-4E65-AACD-071CD4E24FFE}"/>
              </a:ext>
            </a:extLst>
          </p:cNvPr>
          <p:cNvCxnSpPr/>
          <p:nvPr/>
        </p:nvCxnSpPr>
        <p:spPr>
          <a:xfrm>
            <a:off x="10240956" y="1150862"/>
            <a:ext cx="1" cy="2977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C773DB7-0DD1-47C9-8DF4-5B9B9C29CED1}"/>
              </a:ext>
            </a:extLst>
          </p:cNvPr>
          <p:cNvCxnSpPr>
            <a:stCxn id="5" idx="2"/>
          </p:cNvCxnSpPr>
          <p:nvPr/>
        </p:nvCxnSpPr>
        <p:spPr>
          <a:xfrm flipH="1">
            <a:off x="6095705" y="872196"/>
            <a:ext cx="295" cy="2786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B9558A99-52F1-4DAC-AF48-7235B9DB71A5}"/>
              </a:ext>
            </a:extLst>
          </p:cNvPr>
          <p:cNvCxnSpPr>
            <a:cxnSpLocks/>
          </p:cNvCxnSpPr>
          <p:nvPr/>
        </p:nvCxnSpPr>
        <p:spPr>
          <a:xfrm>
            <a:off x="1927535" y="5285442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9B3DD6C-AC6A-4340-9060-E1A0B2309443}"/>
              </a:ext>
            </a:extLst>
          </p:cNvPr>
          <p:cNvCxnSpPr/>
          <p:nvPr/>
        </p:nvCxnSpPr>
        <p:spPr>
          <a:xfrm>
            <a:off x="1000563" y="5610203"/>
            <a:ext cx="18991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20066D6-918C-468F-9105-8D915DACD686}"/>
              </a:ext>
            </a:extLst>
          </p:cNvPr>
          <p:cNvCxnSpPr>
            <a:cxnSpLocks/>
          </p:cNvCxnSpPr>
          <p:nvPr/>
        </p:nvCxnSpPr>
        <p:spPr>
          <a:xfrm>
            <a:off x="1000563" y="5610204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D70218A-1C7D-4F20-B762-A7A8F76BD076}"/>
              </a:ext>
            </a:extLst>
          </p:cNvPr>
          <p:cNvCxnSpPr>
            <a:cxnSpLocks/>
          </p:cNvCxnSpPr>
          <p:nvPr/>
        </p:nvCxnSpPr>
        <p:spPr>
          <a:xfrm>
            <a:off x="2899696" y="5610204"/>
            <a:ext cx="0" cy="2896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ontent Placeholder 4">
            <a:extLst>
              <a:ext uri="{FF2B5EF4-FFF2-40B4-BE49-F238E27FC236}">
                <a16:creationId xmlns:a16="http://schemas.microsoft.com/office/drawing/2014/main" id="{31DFE776-5D0F-4548-9D09-9405537466F6}"/>
              </a:ext>
            </a:extLst>
          </p:cNvPr>
          <p:cNvSpPr txBox="1">
            <a:spLocks/>
          </p:cNvSpPr>
          <p:nvPr/>
        </p:nvSpPr>
        <p:spPr>
          <a:xfrm>
            <a:off x="123468" y="5930319"/>
            <a:ext cx="1631816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Birthday cake</a:t>
            </a:r>
          </a:p>
        </p:txBody>
      </p:sp>
      <p:sp>
        <p:nvSpPr>
          <p:cNvPr id="103" name="Content Placeholder 4">
            <a:extLst>
              <a:ext uri="{FF2B5EF4-FFF2-40B4-BE49-F238E27FC236}">
                <a16:creationId xmlns:a16="http://schemas.microsoft.com/office/drawing/2014/main" id="{C218600A-386D-4629-82BC-2803C24A9C6A}"/>
              </a:ext>
            </a:extLst>
          </p:cNvPr>
          <p:cNvSpPr txBox="1">
            <a:spLocks/>
          </p:cNvSpPr>
          <p:nvPr/>
        </p:nvSpPr>
        <p:spPr>
          <a:xfrm>
            <a:off x="1927535" y="5930320"/>
            <a:ext cx="1800131" cy="675249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>
                <a:solidFill>
                  <a:srgbClr val="ED563B"/>
                </a:solidFill>
              </a:rPr>
              <a:t>Anniversary cake</a:t>
            </a:r>
          </a:p>
        </p:txBody>
      </p:sp>
    </p:spTree>
    <p:extLst>
      <p:ext uri="{BB962C8B-B14F-4D97-AF65-F5344CB8AC3E}">
        <p14:creationId xmlns:p14="http://schemas.microsoft.com/office/powerpoint/2010/main" val="117323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492</Words>
  <Application>Microsoft Office PowerPoint</Application>
  <PresentationFormat>Widescreen</PresentationFormat>
  <Paragraphs>69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E-PROJECT THE CAKE WEBSITE</vt:lpstr>
      <vt:lpstr>OVERVIEW</vt:lpstr>
      <vt:lpstr>1. INTRODUCTION</vt:lpstr>
      <vt:lpstr>PowerPoint Presentation</vt:lpstr>
      <vt:lpstr>PowerPoint Presentation</vt:lpstr>
      <vt:lpstr>2. TEAM MEMBER</vt:lpstr>
      <vt:lpstr>3. THE TECHNOLOGY WE USED </vt:lpstr>
      <vt:lpstr>4. WEBSITE STRUCTURE AND FUNCTIONS</vt:lpstr>
      <vt:lpstr>PowerPoint Presentation</vt:lpstr>
      <vt:lpstr>HOME PAGE</vt:lpstr>
      <vt:lpstr>HOME PAGE</vt:lpstr>
      <vt:lpstr>HOME PAGE</vt:lpstr>
      <vt:lpstr>HOME PAGE</vt:lpstr>
      <vt:lpstr>PRODUCT PAGE</vt:lpstr>
      <vt:lpstr>ADD TO CART</vt:lpstr>
      <vt:lpstr>CHECK OUT</vt:lpstr>
      <vt:lpstr>ABOUT US</vt:lpstr>
      <vt:lpstr>TESTIMONIAL</vt:lpstr>
      <vt:lpstr>FAQs</vt:lpstr>
      <vt:lpstr>TERM</vt:lpstr>
      <vt:lpstr>CONTACT 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CAKE WEBSITE</dc:title>
  <dc:creator>Hồng Thái Ngô</dc:creator>
  <cp:lastModifiedBy>Hồng Thái Ngô</cp:lastModifiedBy>
  <cp:revision>27</cp:revision>
  <dcterms:created xsi:type="dcterms:W3CDTF">2021-07-19T13:05:39Z</dcterms:created>
  <dcterms:modified xsi:type="dcterms:W3CDTF">2021-07-30T08:29:15Z</dcterms:modified>
</cp:coreProperties>
</file>